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76" r:id="rId3"/>
    <p:sldId id="271" r:id="rId4"/>
    <p:sldId id="277" r:id="rId5"/>
    <p:sldId id="279" r:id="rId6"/>
    <p:sldId id="280" r:id="rId7"/>
    <p:sldId id="281" r:id="rId8"/>
    <p:sldId id="270" r:id="rId9"/>
    <p:sldId id="274" r:id="rId10"/>
    <p:sldId id="275" r:id="rId11"/>
    <p:sldId id="282" r:id="rId12"/>
    <p:sldId id="283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方正行黑简体" panose="02000000000000000000" pitchFamily="2" charset="-122"/>
      <p:regular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442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7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30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0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49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3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8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7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49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33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C182-A9EA-4019-816C-33A3BD4453CF}" type="datetimeFigureOut">
              <a:rPr lang="zh-CN" altLang="en-US" smtClean="0"/>
              <a:t>2014/12/21,Sunday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015E2-7756-4BE1-95F7-36873650F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9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12" Type="http://schemas.openxmlformats.org/officeDocument/2006/relationships/slide" Target="slide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audio1.wav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e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11.jpeg"/><Relationship Id="rId7" Type="http://schemas.openxmlformats.org/officeDocument/2006/relationships/slide" Target="slide2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7.jpg"/><Relationship Id="rId5" Type="http://schemas.openxmlformats.org/officeDocument/2006/relationships/image" Target="../media/image13.jpg"/><Relationship Id="rId10" Type="http://schemas.openxmlformats.org/officeDocument/2006/relationships/image" Target="../media/image16.jpg"/><Relationship Id="rId4" Type="http://schemas.openxmlformats.org/officeDocument/2006/relationships/image" Target="../media/image12.jpe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18.jpeg"/><Relationship Id="rId7" Type="http://schemas.openxmlformats.org/officeDocument/2006/relationships/slide" Target="slide2.xml"/><Relationship Id="rId12" Type="http://schemas.openxmlformats.org/officeDocument/2006/relationships/image" Target="../media/image25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4.jpg"/><Relationship Id="rId5" Type="http://schemas.openxmlformats.org/officeDocument/2006/relationships/image" Target="../media/image20.jpeg"/><Relationship Id="rId10" Type="http://schemas.openxmlformats.org/officeDocument/2006/relationships/image" Target="../media/image23.jpg"/><Relationship Id="rId4" Type="http://schemas.openxmlformats.org/officeDocument/2006/relationships/image" Target="../media/image19.jpe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audio" Target="../media/audio3.wav"/><Relationship Id="rId12" Type="http://schemas.openxmlformats.org/officeDocument/2006/relationships/slide" Target="slide7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slide" Target="slide6.xml"/><Relationship Id="rId4" Type="http://schemas.openxmlformats.org/officeDocument/2006/relationships/audio" Target="../media/audio2.wav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slide" Target="slide6.xml"/><Relationship Id="rId12" Type="http://schemas.openxmlformats.org/officeDocument/2006/relationships/image" Target="../media/image8.png"/><Relationship Id="rId17" Type="http://schemas.openxmlformats.org/officeDocument/2006/relationships/slide" Target="slide7.xml"/><Relationship Id="rId2" Type="http://schemas.openxmlformats.org/officeDocument/2006/relationships/audio" Target="../media/audio3.wav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audio" Target="../media/audio2.wav"/><Relationship Id="rId15" Type="http://schemas.openxmlformats.org/officeDocument/2006/relationships/slide" Target="slide5.xml"/><Relationship Id="rId10" Type="http://schemas.microsoft.com/office/2007/relationships/hdphoto" Target="../media/hdphoto1.wdp"/><Relationship Id="rId4" Type="http://schemas.openxmlformats.org/officeDocument/2006/relationships/slide" Target="slide10.xml"/><Relationship Id="rId9" Type="http://schemas.openxmlformats.org/officeDocument/2006/relationships/image" Target="../media/image7.png"/><Relationship Id="rId1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6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3.wav"/><Relationship Id="rId11" Type="http://schemas.openxmlformats.org/officeDocument/2006/relationships/slide" Target="slide7.xml"/><Relationship Id="rId5" Type="http://schemas.openxmlformats.org/officeDocument/2006/relationships/slide" Target="slide10.xml"/><Relationship Id="rId10" Type="http://schemas.openxmlformats.org/officeDocument/2006/relationships/slide" Target="slide12.xml"/><Relationship Id="rId4" Type="http://schemas.openxmlformats.org/officeDocument/2006/relationships/audio" Target="../media/audio2.wav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3.xml"/><Relationship Id="rId7" Type="http://schemas.openxmlformats.org/officeDocument/2006/relationships/audio" Target="../media/audio3.wav"/><Relationship Id="rId12" Type="http://schemas.openxmlformats.org/officeDocument/2006/relationships/slide" Target="slide7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slide" Target="slide5.xml"/><Relationship Id="rId4" Type="http://schemas.openxmlformats.org/officeDocument/2006/relationships/audio" Target="../media/audio2.wav"/><Relationship Id="rId9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10.xml"/><Relationship Id="rId10" Type="http://schemas.openxmlformats.org/officeDocument/2006/relationships/slide" Target="slide7.xml"/><Relationship Id="rId4" Type="http://schemas.openxmlformats.org/officeDocument/2006/relationships/audio" Target="../media/audio3.wav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6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5.xml"/><Relationship Id="rId5" Type="http://schemas.openxmlformats.org/officeDocument/2006/relationships/slide" Target="slide10.xml"/><Relationship Id="rId10" Type="http://schemas.openxmlformats.org/officeDocument/2006/relationships/slide" Target="slide11.xml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3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36"/>
            <a:ext cx="12242020" cy="6886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门嘎吱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76000" y="220133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Hover r:id="rId12" action="ppaction://hlinksldjump"/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  <p:pic>
        <p:nvPicPr>
          <p:cNvPr id="12" name="资料间bg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72133" y="220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57297"/>
      </p:ext>
    </p:extLst>
  </p:cSld>
  <p:clrMapOvr>
    <a:masterClrMapping/>
  </p:clrMapOvr>
  <p:transition spd="slow" advClick="0" advTm="10000">
    <p:wipe/>
    <p:sndAc>
      <p:stSnd>
        <p:snd r:embed="rId6" name="咚------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numSld="999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8" y="388082"/>
            <a:ext cx="5160533" cy="2902800"/>
          </a:xfrm>
          <a:prstGeom prst="rect">
            <a:avLst/>
          </a:prstGeom>
        </p:spPr>
      </p:pic>
      <p:pic>
        <p:nvPicPr>
          <p:cNvPr id="3" name="图片 2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28" y="3596631"/>
            <a:ext cx="5160533" cy="2902800"/>
          </a:xfrm>
          <a:prstGeom prst="rect">
            <a:avLst/>
          </a:prstGeom>
        </p:spPr>
      </p:pic>
      <p:pic>
        <p:nvPicPr>
          <p:cNvPr id="4" name="图片 3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29" y="388082"/>
            <a:ext cx="5160533" cy="2902800"/>
          </a:xfrm>
          <a:prstGeom prst="rect">
            <a:avLst/>
          </a:prstGeom>
        </p:spPr>
      </p:pic>
      <p:pic>
        <p:nvPicPr>
          <p:cNvPr id="5" name="图片 4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8" y="3596631"/>
            <a:ext cx="5160533" cy="2902800"/>
          </a:xfrm>
          <a:prstGeom prst="rect">
            <a:avLst/>
          </a:prstGeom>
        </p:spPr>
      </p:pic>
      <p:sp>
        <p:nvSpPr>
          <p:cNvPr id="14" name="文本框 13">
            <a:hlinkClick r:id="rId7" action="ppaction://hlinksldjump"/>
            <a:hlinkHover r:id="" action="ppaction://noaction">
              <a:snd r:embed="rId8" name="d2_click.wav"/>
            </a:hlinkHover>
          </p:cNvPr>
          <p:cNvSpPr txBox="1"/>
          <p:nvPr/>
        </p:nvSpPr>
        <p:spPr>
          <a:xfrm>
            <a:off x="5714047" y="2343564"/>
            <a:ext cx="738664" cy="2506133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返回资料间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3441680"/>
            <a:ext cx="12192000" cy="341632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有窗户的这面墙象征着心灵相对于外界的开放，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但是这样的开放有机会，也有危险。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小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女孩和大叔都是在这里才能见到的。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一个人如果只是封闭自己的内心，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来到窗边看看外面，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永远不会得知更广阔的世界。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441680"/>
            <a:ext cx="12192000" cy="341632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有画的这面墙，象征着理清内心思路、审视自我的过程。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把画上的三个物件染上颜色，就能脱出成功，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其实是学会在逆境中让一度失落的心重拾亮色，重树自信。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黄色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-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积极探求；蓝色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-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中途的放弃与损失；红色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-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最终的抉择和结果，而且只有不用血涂成，才能进入好结局。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4549676"/>
            <a:ext cx="12192000" cy="2308324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有门和地窖的这一面，象征着还未到达的成功与解放。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只有经历了种种考验，集齐相应要素，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才能拿到地窖里的西瓜，染红画纸，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从而逃生。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0" y="2887682"/>
            <a:ext cx="12192000" cy="3970318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有镜子和玩具熊的这一边，象征着审判和反思。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在结局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2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、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3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中，杀死任何一位都会在镜子前看见被杀害者，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其实杀人何尝不是杀己。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而为了我们自己逃生挨了刀子的无辜布熊也会在这里，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它代表着你活在这世上伤害过的人，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无论是否有意而为，它都会一直看着你，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直至良心的审判。</a:t>
            </a:r>
          </a:p>
        </p:txBody>
      </p:sp>
    </p:spTree>
    <p:extLst>
      <p:ext uri="{BB962C8B-B14F-4D97-AF65-F5344CB8AC3E}">
        <p14:creationId xmlns:p14="http://schemas.microsoft.com/office/powerpoint/2010/main" val="4014980691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8" y="388082"/>
            <a:ext cx="5160533" cy="290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28" y="3596631"/>
            <a:ext cx="5160533" cy="290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29" y="388082"/>
            <a:ext cx="5160533" cy="290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hlinkHover r:id="" action="ppaction://noaction">
              <a:snd r:embed="rId2" name="s_enter.wav"/>
            </a:hlinkHover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8" y="3596631"/>
            <a:ext cx="5160533" cy="290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hlinkClick r:id="rId7" action="ppaction://hlinksldjump"/>
            <a:hlinkHover r:id="" action="ppaction://noaction">
              <a:snd r:embed="rId8" name="d2_click.wav"/>
            </a:hlinkHover>
          </p:cNvPr>
          <p:cNvSpPr txBox="1"/>
          <p:nvPr/>
        </p:nvSpPr>
        <p:spPr>
          <a:xfrm>
            <a:off x="5714047" y="2343564"/>
            <a:ext cx="738664" cy="2506133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返回资料间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END1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：觉醒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在女孩和大叔的帮助下成功逃脱房间。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没有杀人，没有自残，很好地结合了情感与理智的力量。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地窖里的西瓜象征着生命底层涌动着的活力。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0" y="3441680"/>
            <a:ext cx="12192000" cy="341632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END2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：癫狂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本来想杀掉象征着理性力量的大叔，最后却被反杀。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镜中的自己变成大叔的样子，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暗示着大叔就是“我”内心的写照。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在走投无路的时候妄图消灭理智，走向癫狂，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最终的结果一定是毁灭。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-15822" y="3995678"/>
            <a:ext cx="12192000" cy="2862322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END3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：克己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杀死象征着自我内心情感的女孩，用她的血染红了画布，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但是在审判的镜子面前发觉到她就是自己的化身。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为了对抗残酷的现实，连自身人性都舍弃的家伙，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怎么可能顺利逃脱房间呢？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0" y="3995678"/>
            <a:ext cx="12192000" cy="2862322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END4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：迷途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不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去寻觅，不做改变，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单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凭手上找到的一把菜刀就草草了结自己的生命。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如此急着自我毁灭的人，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地狱的大门时刻为他们敞开着。</a:t>
            </a:r>
          </a:p>
        </p:txBody>
      </p:sp>
    </p:spTree>
    <p:extLst>
      <p:ext uri="{BB962C8B-B14F-4D97-AF65-F5344CB8AC3E}">
        <p14:creationId xmlns:p14="http://schemas.microsoft.com/office/powerpoint/2010/main" val="3354759237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2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sndAc>
          <p:stSnd>
            <p:snd r:embed="rId2" name="咚------.wav"/>
          </p:stSnd>
        </p:sndAc>
      </p:transition>
    </mc:Choice>
    <mc:Fallback>
      <p:transition advClick="0" advTm="0">
        <p:sndAc>
          <p:stSnd>
            <p:snd r:embed="rId2" name="咚------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hlinkHover r:id="rId3" action="ppaction://hlinksldjump">
              <a:snd r:embed="rId4" name="s_enter.wav"/>
            </a:hlinkHover>
          </p:cNvPr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Click r:id="rId5" action="ppaction://hlinksldjump"/>
            <a:hlinkHover r:id="rId6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9" name="文本框 8">
            <a:hlinkClick r:id="rId8" action="ppaction://hlinksldjump"/>
            <a:hlinkHover r:id="rId9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  <p:sp>
        <p:nvSpPr>
          <p:cNvPr id="10" name="文本框 9">
            <a:hlinkHover r:id="rId10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81182" y="1757411"/>
            <a:ext cx="6974006" cy="341632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极度不建议在未打通全部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4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个结局之前观看资料间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~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否则会被严重剧透，影响游戏体验。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可以从左下角“结束游戏”处退出，再打开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ROOM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文件进行新游戏。</a:t>
            </a:r>
          </a:p>
        </p:txBody>
      </p:sp>
      <p:sp>
        <p:nvSpPr>
          <p:cNvPr id="8" name="文本框 7">
            <a:hlinkClick r:id="rId11" action="ppaction://hlinksldjump"/>
            <a:hlinkHover r:id="rId12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</p:spTree>
    <p:extLst>
      <p:ext uri="{BB962C8B-B14F-4D97-AF65-F5344CB8AC3E}">
        <p14:creationId xmlns:p14="http://schemas.microsoft.com/office/powerpoint/2010/main" val="3164534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Click r:id="rId4" action="ppaction://hlinksldjump">
              <a:snd r:embed="rId5" name="s_enter.wav"/>
            </a:hlinkClick>
            <a:hlinkHover r:id="rId6" action="ppaction://hlinksldjump">
              <a:snd r:embed="rId2" name="d2_click.wav"/>
            </a:hlinkHover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10" name="文本框 9">
            <a:hlinkHover r:id="rId7" action="ppaction://hlinksldjump">
              <a:snd r:embed="rId2" name="d2_click.wav"/>
            </a:hlinkHover>
          </p:cNvPr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pic>
        <p:nvPicPr>
          <p:cNvPr id="13" name="图片 12">
            <a:hlinkClick r:id="rId8" action="ppaction://hlinksldjump"/>
            <a:hlinkHover r:id="" action="ppaction://noaction">
              <a:snd r:embed="rId5" name="s_enter.wav"/>
            </a:hlinkHover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10" y="342056"/>
            <a:ext cx="4978400" cy="2800350"/>
          </a:xfrm>
          <a:prstGeom prst="rect">
            <a:avLst/>
          </a:prstGeom>
        </p:spPr>
      </p:pic>
      <p:pic>
        <p:nvPicPr>
          <p:cNvPr id="14" name="图片 13">
            <a:hlinkClick r:id="rId11" action="ppaction://hlinksldjump"/>
            <a:hlinkHover r:id="" action="ppaction://noaction">
              <a:snd r:embed="rId5" name="s_enter.wav"/>
            </a:hlinkHover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3788737"/>
            <a:ext cx="4978400" cy="2800350"/>
          </a:xfrm>
          <a:prstGeom prst="rect">
            <a:avLst/>
          </a:prstGeom>
        </p:spPr>
      </p:pic>
      <p:sp>
        <p:nvSpPr>
          <p:cNvPr id="16" name="文本框 15">
            <a:hlinkClick r:id="rId14" action="ppaction://hlinksldjump"/>
            <a:hlinkHover r:id="rId15" action="ppaction://hlinksldjump">
              <a:snd r:embed="rId2" name="d2_click.wav"/>
            </a:hlinkHover>
          </p:cNvPr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  <p:sp>
        <p:nvSpPr>
          <p:cNvPr id="9" name="文本框 8">
            <a:hlinkClick r:id="rId16" action="ppaction://hlinksldjump"/>
            <a:hlinkHover r:id="rId17" action="ppaction://hlinksldjump">
              <a:snd r:embed="rId2" name="d2_click.wav"/>
            </a:hlinkHover>
          </p:cNvPr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</p:spTree>
    <p:extLst>
      <p:ext uri="{BB962C8B-B14F-4D97-AF65-F5344CB8AC3E}">
        <p14:creationId xmlns:p14="http://schemas.microsoft.com/office/powerpoint/2010/main" val="3341827667"/>
      </p:ext>
    </p:extLst>
  </p:cSld>
  <p:clrMapOvr>
    <a:masterClrMapping/>
  </p:clrMapOvr>
  <p:transition spd="slow" advClick="0">
    <p:wipe/>
    <p:sndAc>
      <p:stSnd>
        <p:snd r:embed="rId2" name="d2_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hlinkHover r:id="rId3" action="ppaction://hlinksldjump">
              <a:snd r:embed="rId4" name="s_enter.wav"/>
            </a:hlinkHover>
          </p:cNvPr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Click r:id="rId5" action="ppaction://hlinksldjump"/>
            <a:hlinkHover r:id="" action="ppaction://noaction">
              <a:snd r:embed="rId6" name="d2_click.wav"/>
            </a:hlinkHover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10" name="文本框 9">
            <a:hlinkHover r:id="rId7" action="ppaction://hlinksldjump">
              <a:snd r:embed="rId6" name="d2_click.wav"/>
            </a:hlinkHover>
          </p:cNvPr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05867" y="1859070"/>
            <a:ext cx="7010400" cy="1754326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点击进入“场景解析”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可以看到游戏房间四面墙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所对应的涵义。</a:t>
            </a:r>
          </a:p>
        </p:txBody>
      </p:sp>
      <p:sp>
        <p:nvSpPr>
          <p:cNvPr id="16" name="文本框 15">
            <a:hlinkClick r:id="rId8" action="ppaction://hlinksldjump"/>
            <a:hlinkHover r:id="rId9" action="ppaction://hlinksldjump">
              <a:snd r:embed="rId6" name="d2_click.wav"/>
            </a:hlinkHover>
          </p:cNvPr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  <p:sp>
        <p:nvSpPr>
          <p:cNvPr id="8" name="文本框 7">
            <a:hlinkClick r:id="rId10" action="ppaction://hlinksldjump"/>
            <a:hlinkHover r:id="rId11" action="ppaction://hlinksldjump">
              <a:snd r:embed="rId6" name="d2_click.wav"/>
            </a:hlinkHover>
          </p:cNvPr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</p:spTree>
    <p:extLst>
      <p:ext uri="{BB962C8B-B14F-4D97-AF65-F5344CB8AC3E}">
        <p14:creationId xmlns:p14="http://schemas.microsoft.com/office/powerpoint/2010/main" val="285884506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hlinkHover r:id="rId3" action="ppaction://hlinksldjump">
              <a:snd r:embed="rId4" name="s_enter.wav"/>
            </a:hlinkHover>
          </p:cNvPr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Click r:id="rId5" action="ppaction://hlinksldjump"/>
            <a:hlinkHover r:id="rId6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10" name="文本框 9">
            <a:hlinkHover r:id="rId8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05867" y="1859070"/>
            <a:ext cx="7010400" cy="1754326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点击进入“结局回顾”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可以看到游戏四个结局的含义，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以及达成它们各自所需的条件。</a:t>
            </a:r>
          </a:p>
        </p:txBody>
      </p:sp>
      <p:sp>
        <p:nvSpPr>
          <p:cNvPr id="12" name="文本框 11">
            <a:hlinkClick r:id="rId9" action="ppaction://hlinksldjump"/>
            <a:hlinkHover r:id="rId10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  <p:sp>
        <p:nvSpPr>
          <p:cNvPr id="9" name="文本框 8">
            <a:hlinkClick r:id="rId11" action="ppaction://hlinksldjump"/>
            <a:hlinkHover r:id="rId12" action="ppaction://hlinksldjump">
              <a:snd r:embed="rId7" name="d2_click.wav"/>
            </a:hlinkHover>
          </p:cNvPr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</p:spTree>
    <p:extLst>
      <p:ext uri="{BB962C8B-B14F-4D97-AF65-F5344CB8AC3E}">
        <p14:creationId xmlns:p14="http://schemas.microsoft.com/office/powerpoint/2010/main" val="20165947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hlinkHover r:id="rId3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Click r:id="rId5" action="ppaction://hlinksldjump"/>
            <a:hlinkHover r:id="rId6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50263" y="153884"/>
            <a:ext cx="7755467" cy="655564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这其实是一个象征着人类内心的游戏。（笑）被困在重重压力下的话，我们该怎么做？</a:t>
            </a:r>
            <a:endParaRPr lang="en-US" altLang="zh-CN" sz="28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游戏一共给出了四个结局，分别有其解释，也象征了四种不同的态度。（详见“结局回顾”）</a:t>
            </a:r>
            <a:endParaRPr lang="en-US" altLang="zh-CN" sz="28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游戏的主体在压抑诡秘的气氛中进行，后三个结局还很血腥。但是我真正想要宣扬的东西在</a:t>
            </a:r>
            <a:r>
              <a:rPr lang="en-US" altLang="zh-CN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END1</a:t>
            </a:r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当中，那里也是游戏环节中唯一让人感觉有正能量的地方。</a:t>
            </a:r>
            <a:endParaRPr lang="en-US" altLang="zh-CN" sz="28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只有同时发挥理智和情感的作用，永不放弃，抓住机会，我们才能更好地走下去。</a:t>
            </a:r>
            <a:endParaRPr lang="en-US" altLang="zh-CN" sz="28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zh-CN" altLang="en-US" sz="28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花</a:t>
            </a:r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了好长时间做这个游戏，所有的图都是自己画的，</a:t>
            </a:r>
            <a:r>
              <a:rPr lang="en-US" altLang="zh-CN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PPT</a:t>
            </a:r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也不是专门做游戏的程序，若出现各种瑕疵，还请各位多多海涵</a:t>
            </a:r>
            <a:r>
              <a:rPr lang="en-US" altLang="zh-CN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~ (/^</a:t>
            </a:r>
            <a:r>
              <a:rPr lang="zh-CN" altLang="en-US" sz="2800" dirty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▽</a:t>
            </a:r>
            <a:r>
              <a:rPr lang="en-US" altLang="zh-CN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^)/</a:t>
            </a:r>
          </a:p>
          <a:p>
            <a:pPr indent="457200"/>
            <a:endParaRPr lang="en-US" altLang="zh-CN" sz="2800" dirty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indent="457200"/>
            <a:r>
              <a:rPr lang="en-US" altLang="zh-CN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                 BY </a:t>
            </a:r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新闻</a:t>
            </a:r>
            <a:r>
              <a:rPr lang="en-US" altLang="zh-CN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42 </a:t>
            </a:r>
            <a:r>
              <a:rPr lang="zh-CN" altLang="en-US" sz="28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芮钰雅</a:t>
            </a:r>
          </a:p>
        </p:txBody>
      </p:sp>
      <p:sp>
        <p:nvSpPr>
          <p:cNvPr id="8" name="文本框 7">
            <a:hlinkClick r:id="rId7" action="ppaction://hlinksldjump"/>
            <a:hlinkHover r:id="rId8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  <p:sp>
        <p:nvSpPr>
          <p:cNvPr id="9" name="文本框 8">
            <a:hlinkClick r:id="rId9" action="ppaction://hlinksldjump"/>
            <a:hlinkHover r:id="rId10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</p:spTree>
    <p:extLst>
      <p:ext uri="{BB962C8B-B14F-4D97-AF65-F5344CB8AC3E}">
        <p14:creationId xmlns:p14="http://schemas.microsoft.com/office/powerpoint/2010/main" val="353768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hlinkHover r:id="rId3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575734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人物介绍</a:t>
            </a:r>
          </a:p>
        </p:txBody>
      </p:sp>
      <p:sp>
        <p:nvSpPr>
          <p:cNvPr id="7" name="文本框 6">
            <a:hlinkClick r:id="rId5" action="ppaction://hlinksldjump"/>
            <a:hlinkHover r:id="rId6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1859070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场景解析</a:t>
            </a:r>
          </a:p>
        </p:txBody>
      </p:sp>
      <p:sp>
        <p:nvSpPr>
          <p:cNvPr id="10" name="文本框 9">
            <a:hlinkHover r:id="rId7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4425742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作者的话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72502" y="2505401"/>
            <a:ext cx="4941498" cy="1200329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  点击可以完全离开，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PPT</a:t>
            </a:r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放映</a:t>
            </a:r>
          </a:p>
        </p:txBody>
      </p:sp>
      <p:sp>
        <p:nvSpPr>
          <p:cNvPr id="13" name="文本框 12">
            <a:hlinkClick r:id="rId8" action="ppaction://hlinksldjump"/>
            <a:hlinkHover r:id="rId9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5709078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结束游戏</a:t>
            </a:r>
          </a:p>
        </p:txBody>
      </p:sp>
      <p:sp>
        <p:nvSpPr>
          <p:cNvPr id="14" name="文本框 13">
            <a:hlinkClick r:id="rId10" action="ppaction://hlinksldjump"/>
            <a:hlinkHover r:id="rId11" action="ppaction://hlinksldjump">
              <a:snd r:embed="rId4" name="d2_click.wav"/>
            </a:hlinkHover>
          </p:cNvPr>
          <p:cNvSpPr txBox="1"/>
          <p:nvPr/>
        </p:nvSpPr>
        <p:spPr>
          <a:xfrm>
            <a:off x="508002" y="3142406"/>
            <a:ext cx="2963332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结局回顾</a:t>
            </a:r>
          </a:p>
        </p:txBody>
      </p:sp>
    </p:spTree>
    <p:extLst>
      <p:ext uri="{BB962C8B-B14F-4D97-AF65-F5344CB8AC3E}">
        <p14:creationId xmlns:p14="http://schemas.microsoft.com/office/powerpoint/2010/main" val="126275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598" y="67732"/>
            <a:ext cx="5740400" cy="674030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象征着人内心中偏向情感、浪漫、和孩子气的部分。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对他人很信赖，喜欢帮助别人，不懂得怀疑。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但是自己的力量太弱小了，很多事情想不到，做不到。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比如会一个人跑到危险的房子附近之类的</a:t>
            </a:r>
            <a:r>
              <a:rPr lang="en-US" altLang="zh-CN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……</a:t>
            </a: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即便如此还是深深地爱着身边的一切，从不气馁和绝望。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最后把代表希望和力量的红发带送给了“我”。</a:t>
            </a:r>
          </a:p>
        </p:txBody>
      </p:sp>
      <p:sp>
        <p:nvSpPr>
          <p:cNvPr id="3" name="文本框 2">
            <a:hlinkClick r:id="rId3" action="ppaction://hlinksldjump"/>
            <a:hlinkHover r:id="" action="ppaction://noaction">
              <a:snd r:embed="rId4" name="s_enter.wav"/>
            </a:hlinkHover>
          </p:cNvPr>
          <p:cNvSpPr txBox="1"/>
          <p:nvPr/>
        </p:nvSpPr>
        <p:spPr>
          <a:xfrm>
            <a:off x="9685867" y="524934"/>
            <a:ext cx="2506133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返回上一层</a:t>
            </a:r>
          </a:p>
        </p:txBody>
      </p:sp>
    </p:spTree>
    <p:extLst>
      <p:ext uri="{BB962C8B-B14F-4D97-AF65-F5344CB8AC3E}">
        <p14:creationId xmlns:p14="http://schemas.microsoft.com/office/powerpoint/2010/main" val="38789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fad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83864" y="66894"/>
            <a:ext cx="5740400" cy="674030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象征着人内心中偏向理智、冷静、和世俗的部分。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经历了很多事情，渐渐变得难以相信他人，装成流浪汉的模样避免外界的中伤。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实力很强，拥有很多手段。有时候甚至是冷漠、势利、残忍的。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一直在寻找当初年少时的热情，看到红色发带后觉得那是自己想要的东西，便用钥匙为交换帮助“我”逃离。</a:t>
            </a:r>
            <a:endParaRPr lang="en-US" altLang="zh-CN" sz="3600" dirty="0" smtClean="0">
              <a:solidFill>
                <a:schemeClr val="bg1"/>
              </a:solidFill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3" name="文本框 2">
            <a:hlinkClick r:id="rId3" action="ppaction://hlinksldjump"/>
            <a:hlinkHover r:id="" action="ppaction://noaction">
              <a:snd r:embed="rId4" name="s_enter.wav"/>
            </a:hlinkHover>
          </p:cNvPr>
          <p:cNvSpPr txBox="1"/>
          <p:nvPr/>
        </p:nvSpPr>
        <p:spPr>
          <a:xfrm>
            <a:off x="0" y="5977468"/>
            <a:ext cx="2506133" cy="6463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黑简体" panose="02000000000000000000" pitchFamily="2" charset="-122"/>
                <a:ea typeface="方正行黑简体" panose="02000000000000000000" pitchFamily="2" charset="-122"/>
              </a:rPr>
              <a:t>返回上一层</a:t>
            </a:r>
          </a:p>
        </p:txBody>
      </p:sp>
    </p:spTree>
    <p:extLst>
      <p:ext uri="{BB962C8B-B14F-4D97-AF65-F5344CB8AC3E}">
        <p14:creationId xmlns:p14="http://schemas.microsoft.com/office/powerpoint/2010/main" val="95115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fad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000000">
            <a:alpha val="70000"/>
          </a:srgbClr>
        </a:solidFill>
        <a:ln>
          <a:noFill/>
        </a:ln>
      </a:spPr>
      <a:bodyPr wrap="square" rtlCol="0">
        <a:spAutoFit/>
      </a:bodyPr>
      <a:lstStyle>
        <a:defPPr>
          <a:defRPr sz="3600" dirty="0" smtClean="0">
            <a:solidFill>
              <a:schemeClr val="bg1"/>
            </a:solidFill>
            <a:latin typeface="方正行黑简体" panose="02000000000000000000" pitchFamily="2" charset="-122"/>
            <a:ea typeface="方正行黑简体" panose="020000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979</Words>
  <Application>Microsoft Office PowerPoint</Application>
  <PresentationFormat>宽屏</PresentationFormat>
  <Paragraphs>109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Calibri</vt:lpstr>
      <vt:lpstr>Arial</vt:lpstr>
      <vt:lpstr>方正行黑简体</vt:lpstr>
      <vt:lpstr>Calibri Light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资料</dc:title>
  <dc:creator>User</dc:creator>
  <cp:lastModifiedBy>User</cp:lastModifiedBy>
  <cp:revision>49</cp:revision>
  <dcterms:created xsi:type="dcterms:W3CDTF">2014-12-11T01:09:05Z</dcterms:created>
  <dcterms:modified xsi:type="dcterms:W3CDTF">2014-12-21T04:09:40Z</dcterms:modified>
</cp:coreProperties>
</file>